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45" r:id="rId2"/>
    <p:sldId id="369" r:id="rId3"/>
    <p:sldId id="368" r:id="rId4"/>
    <p:sldId id="290" r:id="rId5"/>
    <p:sldId id="303" r:id="rId6"/>
    <p:sldId id="334" r:id="rId7"/>
    <p:sldId id="335" r:id="rId8"/>
    <p:sldId id="336" r:id="rId9"/>
    <p:sldId id="355" r:id="rId10"/>
    <p:sldId id="356" r:id="rId11"/>
    <p:sldId id="359" r:id="rId12"/>
    <p:sldId id="361" r:id="rId13"/>
    <p:sldId id="362" r:id="rId14"/>
    <p:sldId id="358" r:id="rId15"/>
    <p:sldId id="357" r:id="rId16"/>
    <p:sldId id="363" r:id="rId17"/>
    <p:sldId id="364" r:id="rId18"/>
    <p:sldId id="365" r:id="rId19"/>
    <p:sldId id="259" r:id="rId20"/>
    <p:sldId id="352" r:id="rId21"/>
    <p:sldId id="350" r:id="rId22"/>
    <p:sldId id="353" r:id="rId23"/>
  </p:sldIdLst>
  <p:sldSz cx="7559675" cy="10691813"/>
  <p:notesSz cx="6888163" cy="100203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7831"/>
    <a:srgbClr val="FFFFFF"/>
    <a:srgbClr val="EE8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12936E-1C37-EA62-D2DC-C97B94CFFDD5}" v="42" dt="2026-02-20T13:48:37.9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6307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667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728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42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621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2232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7231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73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230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5982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3384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0965E-CB26-4964-8C76-6DE970AE52B0}" type="datetimeFigureOut">
              <a:rPr lang="fr-FR" smtClean="0"/>
              <a:t>22/02/2026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93025-A162-48DA-A0F5-B7E551296FE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888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D14C3-772F-B114-562B-10A1493AC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870B2C7-AA9A-45E4-24DC-5D321C3F0E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26B1B21-937A-CA7F-0986-D11DA70993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54FB9843-459F-9254-E92C-506D51922C9D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39DBB56-E845-903B-02E0-5CE5010355C1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+mj-lt"/>
                <a:cs typeface="+mj-lt"/>
              </a:rPr>
              <a:t>Malo</a:t>
            </a:r>
            <a:endParaRPr lang="en-US"/>
          </a:p>
        </p:txBody>
      </p:sp>
      <p:pic>
        <p:nvPicPr>
          <p:cNvPr id="2" name="Image 7">
            <a:extLst>
              <a:ext uri="{FF2B5EF4-FFF2-40B4-BE49-F238E27FC236}">
                <a16:creationId xmlns:a16="http://schemas.microsoft.com/office/drawing/2014/main" id="{846DE820-9F21-6C3C-150D-E8273B4661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B3E311E0-4F37-BF11-A423-A586F2C384E7}"/>
              </a:ext>
            </a:extLst>
          </p:cNvPr>
          <p:cNvSpPr txBox="1">
            <a:spLocks/>
          </p:cNvSpPr>
          <p:nvPr/>
        </p:nvSpPr>
        <p:spPr>
          <a:xfrm>
            <a:off x="566976" y="242717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6452002D-7B09-8130-C312-C57A6248A6F8}"/>
              </a:ext>
            </a:extLst>
          </p:cNvPr>
          <p:cNvSpPr txBox="1">
            <a:spLocks/>
          </p:cNvSpPr>
          <p:nvPr/>
        </p:nvSpPr>
        <p:spPr>
          <a:xfrm>
            <a:off x="566976" y="413494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600" dirty="0">
                <a:solidFill>
                  <a:srgbClr val="FE7831"/>
                </a:solidFill>
                <a:latin typeface="GT Pressura Mono"/>
              </a:rPr>
              <a:t>Kylian</a:t>
            </a:r>
          </a:p>
        </p:txBody>
      </p:sp>
      <p:sp>
        <p:nvSpPr>
          <p:cNvPr id="6" name="Freeform 2">
            <a:extLst>
              <a:ext uri="{FF2B5EF4-FFF2-40B4-BE49-F238E27FC236}">
                <a16:creationId xmlns:a16="http://schemas.microsoft.com/office/drawing/2014/main" id="{7458AE18-8A0D-3BB2-2861-70B56B96500C}"/>
              </a:ext>
            </a:extLst>
          </p:cNvPr>
          <p:cNvSpPr/>
          <p:nvPr/>
        </p:nvSpPr>
        <p:spPr>
          <a:xfrm>
            <a:off x="2281491" y="7326872"/>
            <a:ext cx="2990757" cy="1221756"/>
          </a:xfrm>
          <a:custGeom>
            <a:avLst/>
            <a:gdLst/>
            <a:ahLst/>
            <a:cxnLst/>
            <a:rect l="l" t="t" r="r" b="b"/>
            <a:pathLst>
              <a:path w="4011111" h="1638582">
                <a:moveTo>
                  <a:pt x="0" y="0"/>
                </a:moveTo>
                <a:lnTo>
                  <a:pt x="4011111" y="0"/>
                </a:lnTo>
                <a:lnTo>
                  <a:pt x="4011111" y="1638581"/>
                </a:lnTo>
                <a:lnTo>
                  <a:pt x="0" y="16385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v</a:t>
            </a: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FFB30FEE-331A-2E46-ECA9-39DDE370F19A}"/>
              </a:ext>
            </a:extLst>
          </p:cNvPr>
          <p:cNvSpPr txBox="1"/>
          <p:nvPr/>
        </p:nvSpPr>
        <p:spPr>
          <a:xfrm>
            <a:off x="1802296" y="8420939"/>
            <a:ext cx="3949146" cy="50077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693"/>
              </a:lnSpc>
            </a:pPr>
            <a:r>
              <a:rPr lang="en-US" sz="1800">
                <a:latin typeface="Intro Rust"/>
                <a:ea typeface="Intro Rust"/>
                <a:cs typeface="Intro Rust"/>
                <a:sym typeface="Intro Rust"/>
              </a:rPr>
              <a:t>WWW.BUMP-GAMES.COM</a:t>
            </a:r>
          </a:p>
        </p:txBody>
      </p:sp>
    </p:spTree>
    <p:extLst>
      <p:ext uri="{BB962C8B-B14F-4D97-AF65-F5344CB8AC3E}">
        <p14:creationId xmlns:p14="http://schemas.microsoft.com/office/powerpoint/2010/main" val="2905574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72465-9C13-E41C-CE34-1DF39D901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A9C854F3-5DDA-1163-6E3E-7586B6AA44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F5E992-6737-7543-B829-9E63558DBC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20944ED-D3C4-6E78-18ED-070CFD7EBB0F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F47402AF-7AAB-C832-C793-8913A698CAF2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Nahil</a:t>
            </a:r>
          </a:p>
        </p:txBody>
      </p:sp>
    </p:spTree>
    <p:extLst>
      <p:ext uri="{BB962C8B-B14F-4D97-AF65-F5344CB8AC3E}">
        <p14:creationId xmlns:p14="http://schemas.microsoft.com/office/powerpoint/2010/main" val="4064673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4FE1C-D4F6-1470-1097-29320EB78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7CB7DDCB-2825-6F28-0C67-D7119A3A6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27875E8-8F96-9474-2927-CE5F427A51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AA3B4DD0-C5BE-310A-3AEE-55AE1715F80D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BCDBE25-3B07-90DC-BFC8-2F9377166013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Matteo</a:t>
            </a:r>
          </a:p>
        </p:txBody>
      </p:sp>
    </p:spTree>
    <p:extLst>
      <p:ext uri="{BB962C8B-B14F-4D97-AF65-F5344CB8AC3E}">
        <p14:creationId xmlns:p14="http://schemas.microsoft.com/office/powerpoint/2010/main" val="1677366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55D6D1-1CB9-E12B-B9CC-F16D95C169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E93BFFBB-2A1C-BAE5-8AFE-63DC3972F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7A648A0-AE6F-D257-7E4F-01502FA29F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26FE5497-9BAC-9F42-6175-22AF76CB33C6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0CE695B-09F5-E4ED-8FD9-BD2E2C3A7535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Clément</a:t>
            </a:r>
          </a:p>
        </p:txBody>
      </p:sp>
    </p:spTree>
    <p:extLst>
      <p:ext uri="{BB962C8B-B14F-4D97-AF65-F5344CB8AC3E}">
        <p14:creationId xmlns:p14="http://schemas.microsoft.com/office/powerpoint/2010/main" val="26358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25A66-4CB0-E2FD-45C3-3ED91BAF1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A1996B9C-EC85-F89E-760A-3B6877A4A5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99DD008-042F-54C6-2E73-2EA1FC31A5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BF62B33C-8FC7-62A6-B5F3-3ACDDBDD2639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7B32E472-8AD8-0C9D-437B-44303BD271BD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Dorian</a:t>
            </a:r>
          </a:p>
        </p:txBody>
      </p:sp>
    </p:spTree>
    <p:extLst>
      <p:ext uri="{BB962C8B-B14F-4D97-AF65-F5344CB8AC3E}">
        <p14:creationId xmlns:p14="http://schemas.microsoft.com/office/powerpoint/2010/main" val="3221443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B9603A-9753-A22E-9FC4-913B82EEC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4ED0930-68BB-630A-8268-D0A91A19FA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85CAAE6-6391-5ADD-425F-5568DD0BD6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E58AD520-8AB6-B03A-33A5-8D95982E5621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9B6FD93-C4C0-2457-D1CB-27B48D5C9355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 err="1">
                <a:solidFill>
                  <a:srgbClr val="FE7831"/>
                </a:solidFill>
                <a:ea typeface="Calibri Light"/>
                <a:cs typeface="Calibri Light"/>
              </a:rPr>
              <a:t>Lonni</a:t>
            </a:r>
          </a:p>
        </p:txBody>
      </p:sp>
    </p:spTree>
    <p:extLst>
      <p:ext uri="{BB962C8B-B14F-4D97-AF65-F5344CB8AC3E}">
        <p14:creationId xmlns:p14="http://schemas.microsoft.com/office/powerpoint/2010/main" val="3282785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20765-06C0-E7C6-5B9F-F91779906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D14B451-2664-EAF3-86CC-A0BB4E9E24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0149CA-E488-201F-0E96-6EB5BB4A43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38B2F008-A929-E1F6-18DC-96A2B51C642A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104F913-22F1-0047-364C-DC3776AF4BE8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Ruben</a:t>
            </a:r>
          </a:p>
        </p:txBody>
      </p:sp>
    </p:spTree>
    <p:extLst>
      <p:ext uri="{BB962C8B-B14F-4D97-AF65-F5344CB8AC3E}">
        <p14:creationId xmlns:p14="http://schemas.microsoft.com/office/powerpoint/2010/main" val="3944134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F9480-A4B2-EE66-1BED-1F2611FCA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2E299E2-7CD5-6D68-EF89-20734D5785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BBDF6A8-5525-8F9D-4B0B-6AC494BBE9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798DECC1-81D9-45D0-4EFE-3CEDB10EDF15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E8514060-5C3F-D32B-9EE5-3E35A9FF53F0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Simon</a:t>
            </a:r>
          </a:p>
        </p:txBody>
      </p:sp>
    </p:spTree>
    <p:extLst>
      <p:ext uri="{BB962C8B-B14F-4D97-AF65-F5344CB8AC3E}">
        <p14:creationId xmlns:p14="http://schemas.microsoft.com/office/powerpoint/2010/main" val="829510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A35A5-A955-40D7-14DF-6F01720E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672951A-CE04-DE8E-1CF5-B38F5CA6D5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814276A-EF4F-A481-FE94-F356E36E50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7D58FE0-1E1D-96ED-DC82-C06AD5FB0198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DB12A937-850C-3228-C334-6FBFDEDB0584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Louis</a:t>
            </a:r>
          </a:p>
        </p:txBody>
      </p:sp>
    </p:spTree>
    <p:extLst>
      <p:ext uri="{BB962C8B-B14F-4D97-AF65-F5344CB8AC3E}">
        <p14:creationId xmlns:p14="http://schemas.microsoft.com/office/powerpoint/2010/main" val="770706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D8B2B-2B71-9AE4-6F72-069089F73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E5C62178-8768-6DA2-A3C8-AA33965A06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917981A-9F87-D75D-1FB4-3D18599142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82C668B0-8767-0365-2E71-9435E258DE8A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60BC74DD-29D6-D17E-9D15-5633705CA9A2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Nolhan</a:t>
            </a:r>
          </a:p>
        </p:txBody>
      </p:sp>
    </p:spTree>
    <p:extLst>
      <p:ext uri="{BB962C8B-B14F-4D97-AF65-F5344CB8AC3E}">
        <p14:creationId xmlns:p14="http://schemas.microsoft.com/office/powerpoint/2010/main" val="2321971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7A1D3-3C62-2B13-DC50-9F91A81A2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habits, Visage humain, sourir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6FAFD474-466B-635A-692F-F9DE952C0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2"/>
            <a:ext cx="7559675" cy="10688708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9B1DF41A-DDB2-4F1E-4904-64D75ABC917D}"/>
              </a:ext>
            </a:extLst>
          </p:cNvPr>
          <p:cNvSpPr txBox="1">
            <a:spLocks/>
          </p:cNvSpPr>
          <p:nvPr/>
        </p:nvSpPr>
        <p:spPr>
          <a:xfrm>
            <a:off x="566975" y="2330145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</a:br>
            <a: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22F48C4-871D-7419-F003-8C70DF731948}"/>
              </a:ext>
            </a:extLst>
          </p:cNvPr>
          <p:cNvSpPr txBox="1">
            <a:spLocks/>
          </p:cNvSpPr>
          <p:nvPr/>
        </p:nvSpPr>
        <p:spPr>
          <a:xfrm>
            <a:off x="281564" y="3915221"/>
            <a:ext cx="6996545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15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silon"/>
              </a:rPr>
              <a:t>Aymen</a:t>
            </a:r>
            <a:endParaRPr lang="fr-FR" sz="115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silon"/>
            </a:endParaRPr>
          </a:p>
        </p:txBody>
      </p:sp>
    </p:spTree>
    <p:extLst>
      <p:ext uri="{BB962C8B-B14F-4D97-AF65-F5344CB8AC3E}">
        <p14:creationId xmlns:p14="http://schemas.microsoft.com/office/powerpoint/2010/main" val="59441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D2053-E30F-9D4D-0AD3-9189E9C66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D8AEE33-6A8E-6928-DC33-52E6B8D180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9DF923A-B26F-AE4B-63EE-4F3F55D780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FD3B7B35-0AD5-1928-2962-29296705FF20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C2CECAF0-26FE-1D53-56F5-85E451F07355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+mj-lt"/>
                <a:cs typeface="+mj-lt"/>
              </a:rPr>
              <a:t>Malo</a:t>
            </a:r>
            <a:endParaRPr lang="en-US"/>
          </a:p>
        </p:txBody>
      </p:sp>
      <p:pic>
        <p:nvPicPr>
          <p:cNvPr id="2" name="Image 7">
            <a:extLst>
              <a:ext uri="{FF2B5EF4-FFF2-40B4-BE49-F238E27FC236}">
                <a16:creationId xmlns:a16="http://schemas.microsoft.com/office/drawing/2014/main" id="{4A9BE48C-FF1D-31DB-0978-17EA71DDE3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DD2C160-337E-B5FC-C456-F351ED478115}"/>
              </a:ext>
            </a:extLst>
          </p:cNvPr>
          <p:cNvSpPr txBox="1">
            <a:spLocks/>
          </p:cNvSpPr>
          <p:nvPr/>
        </p:nvSpPr>
        <p:spPr>
          <a:xfrm>
            <a:off x="566976" y="242717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58C8552-42C6-1F39-F3D3-0121328A86FD}"/>
              </a:ext>
            </a:extLst>
          </p:cNvPr>
          <p:cNvSpPr txBox="1">
            <a:spLocks/>
          </p:cNvSpPr>
          <p:nvPr/>
        </p:nvSpPr>
        <p:spPr>
          <a:xfrm>
            <a:off x="566976" y="413494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600" dirty="0" err="1">
                <a:solidFill>
                  <a:srgbClr val="FE7831"/>
                </a:solidFill>
                <a:latin typeface="GT Pressura Mono"/>
              </a:rPr>
              <a:t>Allissya</a:t>
            </a:r>
          </a:p>
        </p:txBody>
      </p:sp>
      <p:sp>
        <p:nvSpPr>
          <p:cNvPr id="6" name="Freeform 2">
            <a:extLst>
              <a:ext uri="{FF2B5EF4-FFF2-40B4-BE49-F238E27FC236}">
                <a16:creationId xmlns:a16="http://schemas.microsoft.com/office/drawing/2014/main" id="{13B267F7-C59D-DAA2-4772-2A0BA8BD9EA2}"/>
              </a:ext>
            </a:extLst>
          </p:cNvPr>
          <p:cNvSpPr/>
          <p:nvPr/>
        </p:nvSpPr>
        <p:spPr>
          <a:xfrm>
            <a:off x="2281491" y="7326872"/>
            <a:ext cx="2990757" cy="1221756"/>
          </a:xfrm>
          <a:custGeom>
            <a:avLst/>
            <a:gdLst/>
            <a:ahLst/>
            <a:cxnLst/>
            <a:rect l="l" t="t" r="r" b="b"/>
            <a:pathLst>
              <a:path w="4011111" h="1638582">
                <a:moveTo>
                  <a:pt x="0" y="0"/>
                </a:moveTo>
                <a:lnTo>
                  <a:pt x="4011111" y="0"/>
                </a:lnTo>
                <a:lnTo>
                  <a:pt x="4011111" y="1638581"/>
                </a:lnTo>
                <a:lnTo>
                  <a:pt x="0" y="16385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v</a:t>
            </a: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F6B353D8-B486-2A18-3028-E366AF2BEB0C}"/>
              </a:ext>
            </a:extLst>
          </p:cNvPr>
          <p:cNvSpPr txBox="1"/>
          <p:nvPr/>
        </p:nvSpPr>
        <p:spPr>
          <a:xfrm>
            <a:off x="1802296" y="8420939"/>
            <a:ext cx="3949146" cy="50077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693"/>
              </a:lnSpc>
            </a:pPr>
            <a:r>
              <a:rPr lang="en-US" sz="1800">
                <a:latin typeface="Intro Rust"/>
                <a:ea typeface="Intro Rust"/>
                <a:cs typeface="Intro Rust"/>
                <a:sym typeface="Intro Rust"/>
              </a:rPr>
              <a:t>WWW.BUMP-GAMES.COM</a:t>
            </a:r>
          </a:p>
        </p:txBody>
      </p:sp>
    </p:spTree>
    <p:extLst>
      <p:ext uri="{BB962C8B-B14F-4D97-AF65-F5344CB8AC3E}">
        <p14:creationId xmlns:p14="http://schemas.microsoft.com/office/powerpoint/2010/main" val="3722210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ABE2A-AEDA-EF2D-2D0A-F51DFA32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personne, affiche, Visage humain&#10;&#10;Le contenu généré par l’IA peut être incorrect.">
            <a:extLst>
              <a:ext uri="{FF2B5EF4-FFF2-40B4-BE49-F238E27FC236}">
                <a16:creationId xmlns:a16="http://schemas.microsoft.com/office/drawing/2014/main" id="{8B816F7F-8B9F-3E24-3714-33C8824F2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2"/>
            <a:ext cx="7559675" cy="10688708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FD12AD8-C8F1-2977-FE8B-5D949E7DAF50}"/>
              </a:ext>
            </a:extLst>
          </p:cNvPr>
          <p:cNvSpPr txBox="1">
            <a:spLocks/>
          </p:cNvSpPr>
          <p:nvPr/>
        </p:nvSpPr>
        <p:spPr>
          <a:xfrm>
            <a:off x="566975" y="8110330"/>
            <a:ext cx="6425724" cy="87464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chemeClr val="bg1"/>
                </a:solidFill>
                <a:highlight>
                  <a:srgbClr val="000000"/>
                </a:highlight>
                <a:ea typeface="Calibri Light"/>
                <a:cs typeface="Calibri Light"/>
              </a:rPr>
              <a:t>S2PQ4IQC</a:t>
            </a:r>
          </a:p>
        </p:txBody>
      </p:sp>
    </p:spTree>
    <p:extLst>
      <p:ext uri="{BB962C8B-B14F-4D97-AF65-F5344CB8AC3E}">
        <p14:creationId xmlns:p14="http://schemas.microsoft.com/office/powerpoint/2010/main" val="1574245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E19B0-A26E-3F15-47E3-4CACD210A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habits, Visage humain, sourir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BA2019C7-0D01-0525-B24B-772296E39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2"/>
            <a:ext cx="7559675" cy="10688708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1914DAE3-813B-C144-C81B-A06218862A7F}"/>
              </a:ext>
            </a:extLst>
          </p:cNvPr>
          <p:cNvSpPr txBox="1">
            <a:spLocks/>
          </p:cNvSpPr>
          <p:nvPr/>
        </p:nvSpPr>
        <p:spPr>
          <a:xfrm>
            <a:off x="566975" y="2330145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</a:br>
            <a:r>
              <a:rPr lang="fr-FR" sz="4000">
                <a:solidFill>
                  <a:srgbClr val="B8945A"/>
                </a:solidFill>
                <a:latin typeface="FFF Equipe" panose="02000803000000020004" pitchFamily="50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34ADFC5-614E-FF7B-FF88-2B906A8FD73A}"/>
              </a:ext>
            </a:extLst>
          </p:cNvPr>
          <p:cNvSpPr txBox="1">
            <a:spLocks/>
          </p:cNvSpPr>
          <p:nvPr/>
        </p:nvSpPr>
        <p:spPr>
          <a:xfrm>
            <a:off x="281564" y="3915221"/>
            <a:ext cx="6996545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silon"/>
              </a:rPr>
              <a:t>Liam</a:t>
            </a:r>
          </a:p>
        </p:txBody>
      </p:sp>
    </p:spTree>
    <p:extLst>
      <p:ext uri="{BB962C8B-B14F-4D97-AF65-F5344CB8AC3E}">
        <p14:creationId xmlns:p14="http://schemas.microsoft.com/office/powerpoint/2010/main" val="3986355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ABE2A-AEDA-EF2D-2D0A-F51DFA324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personne, affiche, Visage humain&#10;&#10;Le contenu généré par l’IA peut être incorrect.">
            <a:extLst>
              <a:ext uri="{FF2B5EF4-FFF2-40B4-BE49-F238E27FC236}">
                <a16:creationId xmlns:a16="http://schemas.microsoft.com/office/drawing/2014/main" id="{8B816F7F-8B9F-3E24-3714-33C8824F2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2"/>
            <a:ext cx="7559675" cy="10688708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7FD12AD8-C8F1-2977-FE8B-5D949E7DAF50}"/>
              </a:ext>
            </a:extLst>
          </p:cNvPr>
          <p:cNvSpPr txBox="1">
            <a:spLocks/>
          </p:cNvSpPr>
          <p:nvPr/>
        </p:nvSpPr>
        <p:spPr>
          <a:xfrm>
            <a:off x="566975" y="8110330"/>
            <a:ext cx="6425724" cy="87464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dirty="0">
                <a:solidFill>
                  <a:schemeClr val="bg1"/>
                </a:solidFill>
                <a:ea typeface="Calibri Light"/>
                <a:cs typeface="Calibri Light"/>
              </a:rPr>
              <a:t>ZXQ6JKDQ</a:t>
            </a:r>
          </a:p>
        </p:txBody>
      </p:sp>
    </p:spTree>
    <p:extLst>
      <p:ext uri="{BB962C8B-B14F-4D97-AF65-F5344CB8AC3E}">
        <p14:creationId xmlns:p14="http://schemas.microsoft.com/office/powerpoint/2010/main" val="3098319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AA5BF-8734-3099-D7D2-89442B880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A35E5461-6F0E-0C45-9041-30CE88FBF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0E2FF4B-799F-6528-E7B8-0685F2CC81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F4834283-DF5F-A194-05EA-82B55785671A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28FCB07-3266-B5F5-B0B5-792CFD8FAC2C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+mj-lt"/>
                <a:cs typeface="+mj-lt"/>
              </a:rPr>
              <a:t>Malo</a:t>
            </a:r>
            <a:endParaRPr lang="en-US"/>
          </a:p>
        </p:txBody>
      </p:sp>
      <p:pic>
        <p:nvPicPr>
          <p:cNvPr id="2" name="Image 7">
            <a:extLst>
              <a:ext uri="{FF2B5EF4-FFF2-40B4-BE49-F238E27FC236}">
                <a16:creationId xmlns:a16="http://schemas.microsoft.com/office/drawing/2014/main" id="{8191338F-D8AB-397D-F223-EED9C79C92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4BA3433E-5CEE-8EAA-C36B-0E9B940117B1}"/>
              </a:ext>
            </a:extLst>
          </p:cNvPr>
          <p:cNvSpPr txBox="1">
            <a:spLocks/>
          </p:cNvSpPr>
          <p:nvPr/>
        </p:nvSpPr>
        <p:spPr>
          <a:xfrm>
            <a:off x="566976" y="242717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4C3571A0-2F12-12F8-DD52-E3E222B9C87D}"/>
              </a:ext>
            </a:extLst>
          </p:cNvPr>
          <p:cNvSpPr txBox="1">
            <a:spLocks/>
          </p:cNvSpPr>
          <p:nvPr/>
        </p:nvSpPr>
        <p:spPr>
          <a:xfrm>
            <a:off x="566976" y="413494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600" dirty="0">
                <a:solidFill>
                  <a:srgbClr val="FE7831"/>
                </a:solidFill>
                <a:latin typeface="GT Pressura Mono"/>
              </a:rPr>
              <a:t>Augustin</a:t>
            </a:r>
          </a:p>
        </p:txBody>
      </p:sp>
      <p:sp>
        <p:nvSpPr>
          <p:cNvPr id="6" name="Freeform 2">
            <a:extLst>
              <a:ext uri="{FF2B5EF4-FFF2-40B4-BE49-F238E27FC236}">
                <a16:creationId xmlns:a16="http://schemas.microsoft.com/office/drawing/2014/main" id="{31800644-EB16-E3A5-57EB-9984DE23998D}"/>
              </a:ext>
            </a:extLst>
          </p:cNvPr>
          <p:cNvSpPr/>
          <p:nvPr/>
        </p:nvSpPr>
        <p:spPr>
          <a:xfrm>
            <a:off x="2281491" y="7326872"/>
            <a:ext cx="2990757" cy="1221756"/>
          </a:xfrm>
          <a:custGeom>
            <a:avLst/>
            <a:gdLst/>
            <a:ahLst/>
            <a:cxnLst/>
            <a:rect l="l" t="t" r="r" b="b"/>
            <a:pathLst>
              <a:path w="4011111" h="1638582">
                <a:moveTo>
                  <a:pt x="0" y="0"/>
                </a:moveTo>
                <a:lnTo>
                  <a:pt x="4011111" y="0"/>
                </a:lnTo>
                <a:lnTo>
                  <a:pt x="4011111" y="1638581"/>
                </a:lnTo>
                <a:lnTo>
                  <a:pt x="0" y="16385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v</a:t>
            </a: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C171CCBF-7EC5-550E-76E5-44D01BFF1555}"/>
              </a:ext>
            </a:extLst>
          </p:cNvPr>
          <p:cNvSpPr txBox="1"/>
          <p:nvPr/>
        </p:nvSpPr>
        <p:spPr>
          <a:xfrm>
            <a:off x="1802296" y="8420939"/>
            <a:ext cx="3949146" cy="50077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693"/>
              </a:lnSpc>
            </a:pPr>
            <a:r>
              <a:rPr lang="en-US" sz="1800">
                <a:latin typeface="Intro Rust"/>
                <a:ea typeface="Intro Rust"/>
                <a:cs typeface="Intro Rust"/>
                <a:sym typeface="Intro Rust"/>
              </a:rPr>
              <a:t>WWW.BUMP-GAMES.COM</a:t>
            </a:r>
          </a:p>
        </p:txBody>
      </p:sp>
    </p:spTree>
    <p:extLst>
      <p:ext uri="{BB962C8B-B14F-4D97-AF65-F5344CB8AC3E}">
        <p14:creationId xmlns:p14="http://schemas.microsoft.com/office/powerpoint/2010/main" val="2191154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E1E61-2B52-B734-83B3-3FB0348EB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4F5C63C3-86FC-2787-4543-28EF92FB38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EF77B6D-2DA3-071F-FF54-3ABFA5FB87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AC84B549-AE02-283B-9FA0-3396A4E42FB2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9F0DB252-3436-5397-00EB-8597E368B585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+mj-lt"/>
                <a:cs typeface="+mj-lt"/>
              </a:rPr>
              <a:t>Malo</a:t>
            </a:r>
            <a:endParaRPr lang="en-US"/>
          </a:p>
        </p:txBody>
      </p:sp>
      <p:pic>
        <p:nvPicPr>
          <p:cNvPr id="2" name="Image 7">
            <a:extLst>
              <a:ext uri="{FF2B5EF4-FFF2-40B4-BE49-F238E27FC236}">
                <a16:creationId xmlns:a16="http://schemas.microsoft.com/office/drawing/2014/main" id="{3D80F807-F536-8115-88D4-51969CF6A5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37D2A1D9-F9E6-0C84-501F-71A1FE2B4314}"/>
              </a:ext>
            </a:extLst>
          </p:cNvPr>
          <p:cNvSpPr txBox="1">
            <a:spLocks/>
          </p:cNvSpPr>
          <p:nvPr/>
        </p:nvSpPr>
        <p:spPr>
          <a:xfrm>
            <a:off x="566976" y="242717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71ED5E8-3BBC-03B1-9FFA-9B5B4A87B9E2}"/>
              </a:ext>
            </a:extLst>
          </p:cNvPr>
          <p:cNvSpPr txBox="1">
            <a:spLocks/>
          </p:cNvSpPr>
          <p:nvPr/>
        </p:nvSpPr>
        <p:spPr>
          <a:xfrm>
            <a:off x="566976" y="4325161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defPPr>
              <a:defRPr lang="fr-FR"/>
            </a:defPPr>
            <a:lvl1pPr marL="0"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9600">
                <a:solidFill>
                  <a:srgbClr val="FE7831"/>
                </a:solidFill>
                <a:ea typeface="Calibri Light"/>
                <a:cs typeface="Calibri Light"/>
              </a:rPr>
              <a:t>0</a:t>
            </a:r>
            <a:endParaRPr lang="fr-FR" sz="9600" dirty="0">
              <a:solidFill>
                <a:srgbClr val="FE7831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776472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56A52-45ED-387F-F0F3-82011BDE4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08A2065A-633E-75B6-57C8-F0471CCE65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9EB4F3-5D22-EE2E-7B5B-59EF0106E9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F5ECFB20-0081-909F-431E-CC43EF92585C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EA06D3AC-9B61-D9E5-8344-3FDEFA9A6CD8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 err="1">
                <a:solidFill>
                  <a:srgbClr val="FE7831"/>
                </a:solidFill>
                <a:ea typeface="Calibri Light"/>
                <a:cs typeface="Calibri Light"/>
              </a:rPr>
              <a:t>Esteban</a:t>
            </a:r>
          </a:p>
        </p:txBody>
      </p:sp>
    </p:spTree>
    <p:extLst>
      <p:ext uri="{BB962C8B-B14F-4D97-AF65-F5344CB8AC3E}">
        <p14:creationId xmlns:p14="http://schemas.microsoft.com/office/powerpoint/2010/main" val="22938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E8DC6-7101-11D6-0394-07186ABCD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65283C9-8B96-88A2-86E8-DA6271461F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4BE3088-A754-C9D8-FA2A-CAA42F68B1E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66CB313F-05FC-07DD-CC5C-0F8329EDC93A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A7CF95A2-F668-0924-9FC4-3D54D5C3F941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Calibri Light"/>
                <a:cs typeface="Calibri Light"/>
              </a:rPr>
              <a:t>Mahé</a:t>
            </a:r>
            <a:endParaRPr lang="fr-FR" sz="9600" dirty="0">
              <a:solidFill>
                <a:srgbClr val="FE7831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706137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3AA41-31C8-D20E-FD00-051FCDF5E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F9FDEC88-3D30-D12F-53DC-65C816A49C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CC1E50C-257E-AC2C-91A6-EF5DF04A49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9A6DEEC4-5037-DB61-5171-ED58B631F422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78439B79-1DD1-9A94-F2F2-5B203C48FFF4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>
                <a:solidFill>
                  <a:srgbClr val="FE7831"/>
                </a:solidFill>
                <a:ea typeface="Calibri Light"/>
                <a:cs typeface="Calibri Light"/>
              </a:rPr>
              <a:t>Patrick</a:t>
            </a:r>
          </a:p>
          <a:p>
            <a:endParaRPr lang="fr-FR" sz="9600" dirty="0">
              <a:solidFill>
                <a:srgbClr val="FE7831"/>
              </a:solidFill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7275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1569F-6269-CBE9-2B0B-14C4EE056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61BC5E49-6DEA-7CAB-A8A0-D7D3C43C1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63C3AF0-5A59-DA8A-3574-4ED5CCFB53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C768242F-FFBC-1D1E-4355-6E264C536F7E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389F08A-2AFD-7063-8617-28895C2A3A7F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Ilyes</a:t>
            </a:r>
          </a:p>
        </p:txBody>
      </p:sp>
    </p:spTree>
    <p:extLst>
      <p:ext uri="{BB962C8B-B14F-4D97-AF65-F5344CB8AC3E}">
        <p14:creationId xmlns:p14="http://schemas.microsoft.com/office/powerpoint/2010/main" val="2846556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DD995-20D2-1016-D70D-12E041451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A1AA8A95-0EF6-E444-5A65-B8199B9043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B7ED8BE-AA4D-2ED4-8328-B565D08E34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" y="0"/>
            <a:ext cx="7558636" cy="10691813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1883CC4C-8C04-5761-7E21-042C3107AA42}"/>
              </a:ext>
            </a:extLst>
          </p:cNvPr>
          <p:cNvSpPr txBox="1">
            <a:spLocks/>
          </p:cNvSpPr>
          <p:nvPr/>
        </p:nvSpPr>
        <p:spPr>
          <a:xfrm>
            <a:off x="566976" y="3142693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BIENVENUE À </a:t>
            </a:r>
            <a:b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</a:br>
            <a:r>
              <a:rPr lang="fr-FR" sz="4000">
                <a:latin typeface="GT Pressura Mono" panose="02000806000000020004" pitchFamily="2" charset="0"/>
                <a:cs typeface="Teko Bold" panose="02000000000000000000" pitchFamily="2" charset="0"/>
              </a:rPr>
              <a:t>L’ANNIVERSAIRE DE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1FCB2FEA-BBE3-46C7-C5EC-8423C522344C}"/>
              </a:ext>
            </a:extLst>
          </p:cNvPr>
          <p:cNvSpPr txBox="1">
            <a:spLocks/>
          </p:cNvSpPr>
          <p:nvPr/>
        </p:nvSpPr>
        <p:spPr>
          <a:xfrm>
            <a:off x="566976" y="4850469"/>
            <a:ext cx="6425724" cy="158507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7559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9600" dirty="0">
                <a:solidFill>
                  <a:srgbClr val="FE7831"/>
                </a:solidFill>
                <a:ea typeface="Calibri Light"/>
                <a:cs typeface="Calibri Light"/>
              </a:rPr>
              <a:t>Dorian</a:t>
            </a:r>
          </a:p>
        </p:txBody>
      </p:sp>
    </p:spTree>
    <p:extLst>
      <p:ext uri="{BB962C8B-B14F-4D97-AF65-F5344CB8AC3E}">
        <p14:creationId xmlns:p14="http://schemas.microsoft.com/office/powerpoint/2010/main" val="19958653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BIENVENUE À  L’ANNIVERSAIRE DE :</dc:title>
  <dc:creator>Guillaume Villedieu</dc:creator>
  <cp:revision>133</cp:revision>
  <cp:lastPrinted>2022-09-11T10:48:03Z</cp:lastPrinted>
  <dcterms:created xsi:type="dcterms:W3CDTF">2017-02-08T09:53:08Z</dcterms:created>
  <dcterms:modified xsi:type="dcterms:W3CDTF">2026-02-22T13:21:28Z</dcterms:modified>
</cp:coreProperties>
</file>

<file path=docProps/thumbnail.jpeg>
</file>